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05" r:id="rId5"/>
    <p:sldId id="296" r:id="rId6"/>
    <p:sldId id="325" r:id="rId7"/>
    <p:sldId id="324" r:id="rId8"/>
    <p:sldId id="326" r:id="rId9"/>
    <p:sldId id="337" r:id="rId10"/>
    <p:sldId id="307" r:id="rId11"/>
    <p:sldId id="342" r:id="rId12"/>
    <p:sldId id="341" r:id="rId13"/>
    <p:sldId id="347" r:id="rId14"/>
    <p:sldId id="343" r:id="rId15"/>
    <p:sldId id="344" r:id="rId16"/>
    <p:sldId id="345" r:id="rId17"/>
    <p:sldId id="346" r:id="rId18"/>
    <p:sldId id="349" r:id="rId19"/>
    <p:sldId id="327" r:id="rId20"/>
    <p:sldId id="330" r:id="rId21"/>
    <p:sldId id="329" r:id="rId22"/>
    <p:sldId id="331" r:id="rId23"/>
    <p:sldId id="336" r:id="rId24"/>
    <p:sldId id="257" r:id="rId25"/>
    <p:sldId id="338" r:id="rId26"/>
    <p:sldId id="339" r:id="rId27"/>
    <p:sldId id="340" r:id="rId28"/>
    <p:sldId id="31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71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15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14869ee1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14869ee1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14869ee1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14869ee1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4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14869ee1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14869ee1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82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814869ee1a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814869ee1a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697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2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2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831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  <p:sldLayoutId id="2147483669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sadikot95S/Bargain-Hunter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3704733"/>
            <a:ext cx="6693408" cy="430805"/>
          </a:xfrm>
        </p:spPr>
        <p:txBody>
          <a:bodyPr/>
          <a:lstStyle/>
          <a:p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Bargain Hunter</a:t>
            </a:r>
            <a:br>
              <a:rPr lang="en-US" sz="4800" dirty="0"/>
            </a:br>
            <a:r>
              <a:rPr lang="en-US" sz="4800" dirty="0"/>
              <a:t>    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Connecting travelers with spare rooms and</a:t>
            </a:r>
            <a:b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</a:b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swapping goods effortlessly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1170662"/>
            <a:ext cx="2999232" cy="959355"/>
          </a:xfrm>
        </p:spPr>
        <p:txBody>
          <a:bodyPr>
            <a:normAutofit/>
          </a:bodyPr>
          <a:lstStyle/>
          <a:p>
            <a:r>
              <a:rPr lang="en-US" sz="4600" b="1" dirty="0"/>
              <a:t>Team 2</a:t>
            </a:r>
          </a:p>
          <a:p>
            <a:endParaRPr lang="en-US" sz="4000" b="1" dirty="0"/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Structure(All the Documents)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196EA-D3EB-7ED1-E58A-D7FB2129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652412"/>
            <a:ext cx="11131300" cy="62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1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Structure(Front-End)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FE6BE-7256-7F49-555C-2EF7047F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652412"/>
            <a:ext cx="11104406" cy="62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69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Structure(Front-End- Source Code)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98593-007E-FEE0-EDF1-012F804B6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806824"/>
            <a:ext cx="11077512" cy="60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40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Structure(Back-End)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59394-DB6B-F155-4C93-928DF779A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652412"/>
            <a:ext cx="11038788" cy="62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13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Structure(Back-End- Source Code)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B36E1-5F62-2B66-471B-1E17AFB1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652412"/>
            <a:ext cx="11038788" cy="62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Jenkins Pipeline Deployment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CEAD0-4E80-C5D3-6EE7-67E9C730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652413"/>
            <a:ext cx="11122335" cy="62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3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22E2-3FF4-E140-EEF9-88725C7A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938" y="18288"/>
            <a:ext cx="7654565" cy="1408176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002060"/>
                </a:solidFill>
              </a:rPr>
              <a:t>Build and Deployment Procedures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59E69-C6B7-2BB8-03CC-F10D39A5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AC4C5-8178-9041-8249-C3A6842F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A800BA-B2AF-D470-3E46-E3543A5BF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135D6-E2C6-0EF9-5F97-8B5E11DEA1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27D8CD-6EE2-A230-6E93-3B3CCF446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60DADC-0A12-27CD-8666-96D3673A2B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20AA5C-0143-70E5-6C90-679B264C30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BH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106724-6C99-45AC-0EEC-247A95547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950" y="1426464"/>
            <a:ext cx="7356050" cy="5431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1DD47-DF98-EA69-18D4-65F2650D6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" t="1" b="-192"/>
          <a:stretch/>
        </p:blipFill>
        <p:spPr>
          <a:xfrm>
            <a:off x="95297" y="4201477"/>
            <a:ext cx="4664869" cy="259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7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79B32-CB2F-2033-6042-797C17D4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dirty="0">
                <a:solidFill>
                  <a:srgbClr val="0070C0"/>
                </a:solidFill>
              </a:rPr>
              <a:t>Prerequisites:</a:t>
            </a:r>
            <a:endParaRPr lang="en-IN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4396D-EE8A-4918-76BC-8C4494BC3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React.js ( Front end)</a:t>
            </a:r>
          </a:p>
          <a:p>
            <a:r>
              <a:rPr lang="en-US" sz="3600" dirty="0"/>
              <a:t>Java (Back end )</a:t>
            </a:r>
          </a:p>
          <a:p>
            <a:r>
              <a:rPr lang="en-US" sz="3600" dirty="0"/>
              <a:t>Spring boot (Back end)</a:t>
            </a:r>
          </a:p>
          <a:p>
            <a:r>
              <a:rPr lang="en-US" sz="3600" dirty="0"/>
              <a:t> MongoDB (Database)</a:t>
            </a:r>
          </a:p>
          <a:p>
            <a:r>
              <a:rPr lang="en-US" sz="3600" dirty="0"/>
              <a:t> </a:t>
            </a:r>
            <a:r>
              <a:rPr lang="en-US" sz="3600" dirty="0">
                <a:solidFill>
                  <a:srgbClr val="C00000"/>
                </a:solidFill>
              </a:rPr>
              <a:t>These all must be installed in your local machine</a:t>
            </a:r>
            <a:endParaRPr lang="en-IN" sz="3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62D784-CFEA-F855-1D90-F2C4E2F813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2C1B2-A1B4-0D92-2F27-1178456B7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70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870F-7A1E-3DD8-55D5-2ADE86E2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Financial Transaction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2710-E7DC-42E1-09C4-8F4027C9D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b="1" dirty="0"/>
              <a:t>Three Core Features must be intertwined: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</a:rPr>
              <a:t> </a:t>
            </a:r>
            <a:r>
              <a:rPr lang="en-IN" sz="2400" b="1" dirty="0">
                <a:solidFill>
                  <a:srgbClr val="0070C0"/>
                </a:solidFill>
              </a:rPr>
              <a:t>Manage payment methods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70C0"/>
                </a:solidFill>
              </a:rPr>
              <a:t> Process returns and refunds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0070C0"/>
                </a:solidFill>
              </a:rPr>
              <a:t> Ensure security and fraud prevention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CF38A-26C3-FFF2-DE69-532BB4C0FA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ECC94-9886-549C-7014-DDB9F18C1A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3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870F-7A1E-3DD8-55D5-2ADE86E2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Advertising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2710-E7DC-42E1-09C4-8F4027C9D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b="1" dirty="0"/>
              <a:t>One Core Features must be intertwined: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 </a:t>
            </a:r>
            <a:r>
              <a:rPr lang="en-IN" sz="2400" b="1" dirty="0">
                <a:solidFill>
                  <a:srgbClr val="0070C0"/>
                </a:solidFill>
              </a:rPr>
              <a:t>Post more ads by premium users</a:t>
            </a:r>
          </a:p>
          <a:p>
            <a:pPr algn="l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CF38A-26C3-FFF2-DE69-532BB4C0FA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ECC94-9886-549C-7014-DDB9F18C1A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2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320" y="224264"/>
            <a:ext cx="4957085" cy="104835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77"/>
                <a:cs typeface="Calibri Light"/>
              </a:rPr>
              <a:t>Team 2</a:t>
            </a:r>
            <a:endParaRPr lang="en-US" sz="5400" b="1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BH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12152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43930" y="1435891"/>
            <a:ext cx="5260155" cy="554022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Jinit Dipesh Desai (Project Manager) </a:t>
            </a:r>
          </a:p>
          <a:p>
            <a:r>
              <a:rPr lang="en-US" sz="3600" b="1" dirty="0">
                <a:latin typeface="Script MT Bold" panose="03040602040607080904" pitchFamily="66" charset="0"/>
                <a:cs typeface="Calibri"/>
              </a:rPr>
              <a:t>Shiva Sourav Kasula</a:t>
            </a:r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(Project Owner)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Amir Zakik (Business Analyst)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Huzefa Sadikot(Lead Developer)</a:t>
            </a:r>
          </a:p>
          <a:p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Niyati Trivedi(Developer)</a:t>
            </a:r>
          </a:p>
          <a:p>
            <a:r>
              <a:rPr lang="en-US" sz="3600" b="1" dirty="0">
                <a:latin typeface="Script MT Bold" panose="03040602040607080904" pitchFamily="66" charset="0"/>
                <a:cs typeface="Calibri"/>
              </a:rPr>
              <a:t>Yakshita Rakholiya</a:t>
            </a:r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 Lead DBA)</a:t>
            </a:r>
          </a:p>
          <a:p>
            <a:r>
              <a:rPr lang="en-US" sz="3600" b="1" dirty="0">
                <a:latin typeface="Script MT Bold" panose="03040602040607080904" pitchFamily="66" charset="0"/>
                <a:cs typeface="Calibri"/>
              </a:rPr>
              <a:t>Fnu Pariva</a:t>
            </a:r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(QA Analyst)</a:t>
            </a:r>
          </a:p>
          <a:p>
            <a:r>
              <a:rPr lang="en-US" sz="3600" b="1" dirty="0">
                <a:latin typeface="Script MT Bold" panose="03040602040607080904" pitchFamily="66" charset="0"/>
                <a:cs typeface="Calibri"/>
              </a:rPr>
              <a:t>Bansariben Sorathiya</a:t>
            </a:r>
            <a:r>
              <a:rPr lang="en-US" sz="36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(Software Tester)</a:t>
            </a:r>
          </a:p>
          <a:p>
            <a:endParaRPr lang="en-US" sz="3600" b="1" dirty="0">
              <a:solidFill>
                <a:schemeClr val="accent3"/>
              </a:solidFill>
              <a:latin typeface="French Script MT" panose="03020402040607040605" pitchFamily="66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F861A-E32C-BB91-09B5-849B7CC01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5" t="1" b="-192"/>
          <a:stretch/>
        </p:blipFill>
        <p:spPr>
          <a:xfrm>
            <a:off x="741127" y="4495816"/>
            <a:ext cx="4664869" cy="22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D043-C77D-23E1-BE35-2C6586544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3977640"/>
            <a:ext cx="9884664" cy="1348504"/>
          </a:xfrm>
        </p:spPr>
        <p:txBody>
          <a:bodyPr>
            <a:normAutofit/>
          </a:bodyPr>
          <a:lstStyle/>
          <a:p>
            <a:r>
              <a:rPr lang="en-IN" sz="8000" dirty="0">
                <a:solidFill>
                  <a:srgbClr val="C00000"/>
                </a:solidFill>
              </a:rPr>
              <a:t>Source Code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0AAE-627B-1C42-8DA6-5ACD19C6A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4168" y="6321897"/>
            <a:ext cx="9884664" cy="4572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860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5600" y="386600"/>
            <a:ext cx="11360800" cy="8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Core Features: Manage Payment Methods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A5E18-85D3-7CC4-A6E6-BC3BC728B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8200"/>
            <a:ext cx="12192000" cy="563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5600" y="386600"/>
            <a:ext cx="11360800" cy="8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</a:rPr>
              <a:t>Core Features: Process Returns and refunds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3419A-67BB-3488-6314-1E8577C58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8200"/>
            <a:ext cx="12192000" cy="56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2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5600" y="386600"/>
            <a:ext cx="11360800" cy="8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Core Features: Ensure Security and fraud prevention measures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C71FD-2F25-56EC-E414-ABAAED58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" y="1218200"/>
            <a:ext cx="12165165" cy="56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5600" y="386600"/>
            <a:ext cx="11360800" cy="83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Core Features: Post ads by premium users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46A9D-2B30-32F5-25F1-C63BE3CAF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18200"/>
            <a:ext cx="12156336" cy="56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3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699" y="4477732"/>
            <a:ext cx="4009927" cy="2081026"/>
          </a:xfrm>
        </p:spPr>
        <p:txBody>
          <a:bodyPr>
            <a:normAutofit lnSpcReduction="10000"/>
          </a:bodyPr>
          <a:lstStyle/>
          <a:p>
            <a:r>
              <a:rPr lang="en-US" sz="32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Appreciation blooms in every slide, Thanks for watching!</a:t>
            </a:r>
            <a:r>
              <a:rPr lang="en-IN" sz="3200" b="0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Söhne"/>
              </a:rPr>
              <a:t>❤️💕</a:t>
            </a:r>
            <a:endParaRPr lang="en-US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320" y="224264"/>
            <a:ext cx="4957085" cy="104835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77"/>
                <a:cs typeface="Calibri Light"/>
              </a:rPr>
              <a:t>Team 2</a:t>
            </a:r>
            <a:endParaRPr lang="en-US" sz="5400" b="1" dirty="0">
              <a:solidFill>
                <a:schemeClr val="accent4">
                  <a:lumMod val="75000"/>
                </a:schemeClr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BH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412152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43930" y="1435891"/>
            <a:ext cx="5260155" cy="554022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3800" b="1" dirty="0">
                <a:latin typeface="Script MT Bold" panose="03040602040607080904" pitchFamily="66" charset="0"/>
                <a:cs typeface="Calibri"/>
              </a:rPr>
              <a:t>Alsten Vaz</a:t>
            </a:r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(Project Manager) 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Anil Kumble Bethapudi(Project Owner)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</a:t>
            </a:r>
            <a:r>
              <a:rPr lang="en-US" sz="3800" b="1" dirty="0">
                <a:latin typeface="Script MT Bold" panose="03040602040607080904" pitchFamily="66" charset="0"/>
                <a:cs typeface="Calibri"/>
              </a:rPr>
              <a:t>Pankti Alpesh Desai</a:t>
            </a:r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(Business Analyst)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</a:t>
            </a:r>
            <a:r>
              <a:rPr lang="en-US" sz="3800" b="1" dirty="0">
                <a:latin typeface="Script MT Bold" panose="03040602040607080904" pitchFamily="66" charset="0"/>
                <a:cs typeface="Calibri"/>
              </a:rPr>
              <a:t>Jayesh Lad</a:t>
            </a:r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(Lead Developer)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 </a:t>
            </a:r>
            <a:r>
              <a:rPr lang="en-US" sz="3800" b="1" dirty="0">
                <a:latin typeface="Script MT Bold" panose="03040602040607080904" pitchFamily="66" charset="0"/>
                <a:cs typeface="Calibri"/>
              </a:rPr>
              <a:t>Anudeep Reddy Suram</a:t>
            </a:r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(Developer)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Venkata Sai </a:t>
            </a:r>
            <a:r>
              <a:rPr lang="en-US" sz="3800" b="1" dirty="0">
                <a:latin typeface="Script MT Bold" panose="03040602040607080904" pitchFamily="66" charset="0"/>
                <a:cs typeface="Calibri"/>
              </a:rPr>
              <a:t>Kunduru</a:t>
            </a:r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 Lead DBA)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Chinmay Deshpande(QA Analyst)</a:t>
            </a:r>
          </a:p>
          <a:p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Vatsal</a:t>
            </a:r>
            <a:r>
              <a:rPr lang="en-US" sz="3800" b="1" dirty="0">
                <a:latin typeface="Script MT Bold" panose="03040602040607080904" pitchFamily="66" charset="0"/>
                <a:cs typeface="Calibri"/>
              </a:rPr>
              <a:t>kumar Balar</a:t>
            </a:r>
            <a:r>
              <a:rPr lang="en-US" sz="3800" b="1" dirty="0">
                <a:solidFill>
                  <a:schemeClr val="accent3"/>
                </a:solidFill>
                <a:latin typeface="Script MT Bold" panose="03040602040607080904" pitchFamily="66" charset="0"/>
                <a:cs typeface="Calibri"/>
              </a:rPr>
              <a:t>(Software Tester)</a:t>
            </a:r>
          </a:p>
          <a:p>
            <a:endParaRPr lang="en-US" sz="3600" b="1" dirty="0">
              <a:solidFill>
                <a:schemeClr val="accent3"/>
              </a:solidFill>
              <a:latin typeface="French Script MT" panose="03020402040607040605" pitchFamily="66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466185-61E5-0510-D8B7-7C1A13F708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5" t="1" b="-192"/>
          <a:stretch/>
        </p:blipFill>
        <p:spPr>
          <a:xfrm>
            <a:off x="1020365" y="4576891"/>
            <a:ext cx="4664869" cy="22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35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51DE-6916-C23A-0C46-8AFD01CB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77" y="2384981"/>
            <a:ext cx="4581426" cy="2262433"/>
          </a:xfrm>
        </p:spPr>
        <p:txBody>
          <a:bodyPr>
            <a:normAutofit/>
          </a:bodyPr>
          <a:lstStyle/>
          <a:p>
            <a:endParaRPr lang="en-IN" sz="11500" dirty="0">
              <a:solidFill>
                <a:schemeClr val="accent4">
                  <a:lumMod val="75000"/>
                </a:schemeClr>
              </a:solidFill>
              <a:latin typeface="French Script MT" panose="03020402040607040605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36DA8-A22A-6DD2-009D-1FCBAFA42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237" y="1451728"/>
            <a:ext cx="4414886" cy="226243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/>
              <a:t> </a:t>
            </a:r>
            <a:r>
              <a:rPr lang="en-IN" sz="3200" b="1" dirty="0">
                <a:solidFill>
                  <a:srgbClr val="0070C0"/>
                </a:solidFill>
              </a:rPr>
              <a:t>GitHub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rgbClr val="0070C0"/>
                </a:solidFill>
              </a:rPr>
              <a:t> Jenkins Pipeline Deployment Source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6F766-A6ED-8EF9-3108-EFE2F5074581}"/>
              </a:ext>
            </a:extLst>
          </p:cNvPr>
          <p:cNvSpPr txBox="1"/>
          <p:nvPr/>
        </p:nvSpPr>
        <p:spPr>
          <a:xfrm>
            <a:off x="7117237" y="536484"/>
            <a:ext cx="42526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Baskerville Old Face" panose="02020602080505020303" pitchFamily="18" charset="77"/>
                <a:cs typeface="Calibri Light"/>
              </a:rPr>
              <a:t>Contents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5877D-E904-BE33-AC7F-D29827CD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73" y="1961219"/>
            <a:ext cx="4169791" cy="28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9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E8F0-77F5-26B0-5A0A-541DF040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977640"/>
            <a:ext cx="35433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GitHub URL: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BA971-8676-F6A4-C20E-F76595392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4364610"/>
            <a:ext cx="10657332" cy="792606"/>
          </a:xfrm>
        </p:spPr>
        <p:txBody>
          <a:bodyPr/>
          <a:lstStyle/>
          <a:p>
            <a:pPr algn="l"/>
            <a:r>
              <a:rPr lang="en-IN" b="1" u="sng" dirty="0">
                <a:solidFill>
                  <a:srgbClr val="0070C0"/>
                </a:solidFill>
                <a:hlinkClick r:id="rId2"/>
              </a:rPr>
              <a:t>https://github.com/Hsadikot95S/Bargain-Hunter</a:t>
            </a:r>
            <a:endParaRPr lang="en-IN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4322-E22E-685E-3A58-9FA6012B5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68" y="3977640"/>
            <a:ext cx="9884664" cy="1131688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C00000"/>
                </a:solidFill>
              </a:rPr>
              <a:t>GitHub Repository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067B4-3FA7-AB6A-8944-233A2AF6E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3668" y="6248400"/>
            <a:ext cx="9884664" cy="457200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6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0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1D61B-669E-58B7-32FE-3AB61982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542827"/>
            <a:ext cx="11140912" cy="63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3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01BE-FC52-498A-614D-F8B0DCEC2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732" y="2884932"/>
            <a:ext cx="2852928" cy="1088136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Repository Structure(All Branches)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8560F-B654-C786-2739-82C3D4DA8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1B1953-027F-74A8-7D0B-298C5C5B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091" y="-1"/>
            <a:ext cx="509336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5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E19513-66CE-02B2-0FAC-A5A9054E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6" y="109586"/>
            <a:ext cx="10657788" cy="542827"/>
          </a:xfrm>
        </p:spPr>
        <p:txBody>
          <a:bodyPr>
            <a:normAutofit fontScale="90000"/>
          </a:bodyPr>
          <a:lstStyle/>
          <a:p>
            <a:r>
              <a:rPr lang="en-IN" sz="4800" dirty="0"/>
              <a:t> </a:t>
            </a:r>
            <a:r>
              <a:rPr lang="en-IN" sz="4800" b="1" dirty="0"/>
              <a:t>Repository Structure(All the Documents)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DC28A-0D16-8728-F9F2-BC2FF29EF3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860CEBE-48E5-260A-4BE9-62FDDC0E5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4AC809-4342-FA7E-9996-9B144A660B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36B48B-A429-5986-F8C5-1DB6918C38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1B401DA-453E-3719-12BB-171D535480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BE18794-C5AC-7923-B0D7-183110B607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D8580CF-B2DF-F9D2-6DC7-2B9B062553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4D80809-3209-686A-737B-FEC59D3E8C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6035D-2676-00D5-FB11-66B9719A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06" y="744071"/>
            <a:ext cx="11095441" cy="611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{69202538-EC35-4CC6-8BA5-11DD17EFD357}tf56410444_win32</Template>
  <TotalTime>3008</TotalTime>
  <Words>367</Words>
  <Application>Microsoft Office PowerPoint</Application>
  <PresentationFormat>Widescreen</PresentationFormat>
  <Paragraphs>72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Baskerville</vt:lpstr>
      <vt:lpstr>Baskerville Old Face</vt:lpstr>
      <vt:lpstr>Calibri</vt:lpstr>
      <vt:lpstr>French Script MT</vt:lpstr>
      <vt:lpstr>Gill Sans Light</vt:lpstr>
      <vt:lpstr>Gill Sans Nova</vt:lpstr>
      <vt:lpstr>Gill Sans Nova Light</vt:lpstr>
      <vt:lpstr>Script MT Bold</vt:lpstr>
      <vt:lpstr>Söhne</vt:lpstr>
      <vt:lpstr>Office Theme</vt:lpstr>
      <vt:lpstr>            Bargain Hunter     Connecting travelers with spare rooms and  swapping goods effortlessly</vt:lpstr>
      <vt:lpstr>Team 2</vt:lpstr>
      <vt:lpstr>Team 2</vt:lpstr>
      <vt:lpstr>PowerPoint Presentation</vt:lpstr>
      <vt:lpstr>GitHub URL:</vt:lpstr>
      <vt:lpstr>GitHub Repository Structure</vt:lpstr>
      <vt:lpstr> Repository Structure</vt:lpstr>
      <vt:lpstr>Repository Structure(All Branches)</vt:lpstr>
      <vt:lpstr> Repository Structure(All the Documents)</vt:lpstr>
      <vt:lpstr> Repository Structure(All the Documents)</vt:lpstr>
      <vt:lpstr> Repository Structure(Front-End)</vt:lpstr>
      <vt:lpstr> Repository Structure(Front-End- Source Code)</vt:lpstr>
      <vt:lpstr> Repository Structure(Back-End)</vt:lpstr>
      <vt:lpstr> Repository Structure(Back-End- Source Code)</vt:lpstr>
      <vt:lpstr> Jenkins Pipeline Deployment </vt:lpstr>
      <vt:lpstr>Build and Deployment Procedures</vt:lpstr>
      <vt:lpstr>Prerequisites:</vt:lpstr>
      <vt:lpstr>Financial Transaction Management</vt:lpstr>
      <vt:lpstr>Advertising Management</vt:lpstr>
      <vt:lpstr>Source Code </vt:lpstr>
      <vt:lpstr>Core Features: Manage Payment Methods</vt:lpstr>
      <vt:lpstr>Core Features: Process Returns and refunds</vt:lpstr>
      <vt:lpstr>Core Features: Ensure Security and fraud prevention measures</vt:lpstr>
      <vt:lpstr>Core Features: Post ads by premium users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Entry Criteria</dc:title>
  <dc:creator>pariva dhir</dc:creator>
  <cp:lastModifiedBy>pariva dhir</cp:lastModifiedBy>
  <cp:revision>131</cp:revision>
  <dcterms:created xsi:type="dcterms:W3CDTF">2024-02-26T20:41:53Z</dcterms:created>
  <dcterms:modified xsi:type="dcterms:W3CDTF">2024-05-02T02:02:43Z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